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334" r:id="rId2"/>
    <p:sldId id="295" r:id="rId3"/>
    <p:sldId id="620" r:id="rId4"/>
    <p:sldId id="621" r:id="rId5"/>
    <p:sldId id="298" r:id="rId6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89D5E20-60E2-BF8B-FBF3-DE1D14FDD0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(324)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BEBD6B-E540-4E8E-1D92-0532B68A4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8/31/2022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96C511-6D14-78FB-AC8B-E21864CE2F8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534805-3EA3-0406-7D55-8F0C6EB577F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E08C32B-1100-45AD-8373-BCE129CF2B26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752164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Life Of Christ (324)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8/31/2022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B0005653-B2BD-4008-A71F-11C4B22A0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20016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1095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2805324D-FBF1-4F35-AFDA-6A3380D29EB5}" type="slidenum">
              <a:rPr lang="en-US" sz="1400">
                <a:solidFill>
                  <a:prstClr val="black"/>
                </a:solidFill>
                <a:latin typeface="Calibri"/>
              </a:rPr>
              <a:pPr defTabSz="11095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z="14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8D549D-94E3-6AEE-B096-E48922B7926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54254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>
                <a:solidFill>
                  <a:prstClr val="black"/>
                </a:solidFill>
                <a:latin typeface="Calibri" panose="020F0502020204030204"/>
              </a:rPr>
              <a:t>8/31/2022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B2C4D3-2FFA-7754-6F2E-630887BB671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54254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>
                <a:solidFill>
                  <a:prstClr val="black"/>
                </a:solidFill>
                <a:latin typeface="Calibri" panose="020F0502020204030204"/>
              </a:rPr>
              <a:t>Micky Galloway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21F47274-5DFA-B1BB-C716-256D7C7B2BEF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defTabSz="54254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>
                <a:solidFill>
                  <a:prstClr val="black"/>
                </a:solidFill>
                <a:latin typeface="Calibri" panose="020F0502020204030204"/>
              </a:rPr>
              <a:t>Class – The Life Of Christ (324)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5803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256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303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001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9739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179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082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387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21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076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813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5E47BDA-7451-4F61-B05F-952DC291DB6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689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1513588"/>
            <a:ext cx="8991599" cy="1461939"/>
          </a:xfrm>
          <a:solidFill>
            <a:schemeClr val="accent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The Last Week Of Jesus’ Life</a:t>
            </a:r>
            <a:r>
              <a:rPr kumimoji="0" lang="en-US" sz="4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ucida Sans Unicode"/>
              </a:rPr>
              <a:t> (Wednesday and Thursday)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750" y="3126482"/>
            <a:ext cx="8839200" cy="2831544"/>
          </a:xfrm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Judas’ Plot- </a:t>
            </a:r>
            <a:r>
              <a:rPr lang="en-US" sz="2800" dirty="0">
                <a:solidFill>
                  <a:schemeClr val="tx1"/>
                </a:solidFill>
              </a:rPr>
              <a:t>Matthew 26:14-16; Mark 14:10-11;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 *Luke 22:3-6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The Passover- </a:t>
            </a:r>
            <a:r>
              <a:rPr lang="en-US" sz="2800" dirty="0">
                <a:solidFill>
                  <a:schemeClr val="tx1"/>
                </a:solidFill>
              </a:rPr>
              <a:t>Matthew 26:20; Mark 14:17;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*Luke 22:14-18, 24-30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The Lord’s Supper- </a:t>
            </a:r>
            <a:r>
              <a:rPr lang="en-US" sz="2800" dirty="0">
                <a:solidFill>
                  <a:schemeClr val="tx1"/>
                </a:solidFill>
              </a:rPr>
              <a:t>Matthew 26:26-29; Mark 14:22-25;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*Luke 22:19-20; cf. 1 Corinthians 11:23-26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j-ea"/>
                <a:cs typeface="+mj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51B286-017E-5AAD-5894-805175316A95}"/>
              </a:ext>
            </a:extLst>
          </p:cNvPr>
          <p:cNvSpPr txBox="1"/>
          <p:nvPr/>
        </p:nvSpPr>
        <p:spPr>
          <a:xfrm>
            <a:off x="3022960" y="5980346"/>
            <a:ext cx="31277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Sans Unicode"/>
                <a:ea typeface="+mn-ea"/>
                <a:cs typeface="+mn-cs"/>
              </a:rPr>
              <a:t>August </a:t>
            </a:r>
            <a:r>
              <a:rPr lang="en-US" sz="2800" b="1" dirty="0">
                <a:latin typeface="Lucida Sans Unicode"/>
              </a:rPr>
              <a:t>31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Sans Unicode"/>
                <a:ea typeface="+mn-ea"/>
                <a:cs typeface="+mn-cs"/>
              </a:rPr>
              <a:t>, 2022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3250" y="1447800"/>
            <a:ext cx="8083550" cy="475514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i="1" dirty="0"/>
              <a:t>“</a:t>
            </a:r>
            <a:r>
              <a:rPr lang="en-US" sz="3200" b="1" i="1" dirty="0"/>
              <a:t>Last Supper</a:t>
            </a:r>
            <a:r>
              <a:rPr lang="en-US" sz="3200" i="1" dirty="0"/>
              <a:t>”</a:t>
            </a:r>
            <a:r>
              <a:rPr lang="en-US" sz="3200" dirty="0"/>
              <a:t> </a:t>
            </a:r>
            <a:r>
              <a:rPr lang="en-US" sz="3200" b="1" dirty="0"/>
              <a:t>cf. Luke 22:14-18</a:t>
            </a:r>
          </a:p>
          <a:p>
            <a:r>
              <a:rPr lang="en-US" sz="3200" dirty="0"/>
              <a:t>This would be the last time Jesus would </a:t>
            </a:r>
            <a:r>
              <a:rPr lang="en-US" sz="3200" b="1" u="sng" dirty="0"/>
              <a:t>physically</a:t>
            </a:r>
            <a:r>
              <a:rPr lang="en-US" sz="3200" dirty="0"/>
              <a:t> eat the Passover with His disciples while He was on earth.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The next time would be </a:t>
            </a:r>
            <a:r>
              <a:rPr lang="en-US" sz="3200" b="1" u="sng" dirty="0"/>
              <a:t>spiritually</a:t>
            </a:r>
            <a:r>
              <a:rPr lang="en-US" sz="3200" b="1" dirty="0"/>
              <a:t>.</a:t>
            </a:r>
            <a:r>
              <a:rPr lang="en-US" sz="3200" dirty="0"/>
              <a:t> It would involve His presence with disciples in commemorating His death </a:t>
            </a:r>
            <a:r>
              <a:rPr lang="en-US" sz="3200" b="1" i="1" dirty="0"/>
              <a:t>in His kingdom</a:t>
            </a:r>
            <a:r>
              <a:rPr lang="en-US" sz="3200" i="1" dirty="0"/>
              <a:t>.</a:t>
            </a:r>
            <a:r>
              <a:rPr lang="en-US" sz="3200" dirty="0"/>
              <a:t> </a:t>
            </a:r>
            <a:br>
              <a:rPr lang="en-US" sz="3200" dirty="0"/>
            </a:br>
            <a:r>
              <a:rPr lang="en-US" sz="3200" dirty="0"/>
              <a:t>(cf. Mark 9:1; Acts 1:3)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j-ea"/>
                <a:cs typeface="+mj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Thursday – The Passover Meal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2900" y="1417638"/>
            <a:ext cx="8458200" cy="4970591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b="1" dirty="0"/>
              <a:t>Judas’ Betrayal Foretold – Matthew 26:21-25; </a:t>
            </a:r>
            <a:br>
              <a:rPr lang="en-US" b="1" dirty="0"/>
            </a:br>
            <a:r>
              <a:rPr lang="en-US" b="1" dirty="0"/>
              <a:t>Mark 14:18-21; *Luke 22:21-23; John 13:21-35</a:t>
            </a:r>
          </a:p>
          <a:p>
            <a:r>
              <a:rPr lang="en-US" sz="3000" dirty="0"/>
              <a:t>One of you will betray me. Matthew 26:20-21</a:t>
            </a:r>
          </a:p>
          <a:p>
            <a:r>
              <a:rPr lang="en-US" sz="3000" dirty="0"/>
              <a:t>Jesus fortold that the one who dipped the bread with Him would betray Him. Matthew 26:22-23; see Psalms 41:9</a:t>
            </a:r>
          </a:p>
          <a:p>
            <a:pPr marL="0" indent="0">
              <a:buNone/>
            </a:pPr>
            <a:endParaRPr lang="en-US" sz="30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000" dirty="0"/>
              <a:t>Would be good for that man if he had not been born. Matthew 26:24</a:t>
            </a:r>
          </a:p>
          <a:p>
            <a:r>
              <a:rPr lang="en-US" sz="3000" dirty="0"/>
              <a:t>Matthew 26:25, </a:t>
            </a:r>
            <a:r>
              <a:rPr lang="en-US" sz="3000" i="1" dirty="0"/>
              <a:t>“And Judas, who betrayed him, answered and said, Is it I, Rabbi? He saith unto him, Thou hast said.”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j-ea"/>
                <a:cs typeface="+mj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Thursday – The Passover Meal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87058"/>
            <a:ext cx="8460552" cy="5262979"/>
          </a:xfrm>
        </p:spPr>
        <p:txBody>
          <a:bodyPr wrap="square">
            <a:spAutoFit/>
          </a:bodyPr>
          <a:lstStyle/>
          <a:p>
            <a:pPr marL="596646" indent="-514350">
              <a:spcBef>
                <a:spcPts val="0"/>
              </a:spcBef>
              <a:buNone/>
            </a:pPr>
            <a:r>
              <a:rPr lang="en-US" sz="3000" b="1" dirty="0"/>
              <a:t>Peter’s Denial Foretold. Matthew 26:31-35; </a:t>
            </a:r>
            <a:br>
              <a:rPr lang="en-US" sz="3000" b="1" dirty="0"/>
            </a:br>
            <a:r>
              <a:rPr lang="en-US" sz="3000" b="1" dirty="0"/>
              <a:t>Mark 14:27-31; *Luke 22:31-38; John 13:36-38</a:t>
            </a:r>
          </a:p>
          <a:p>
            <a:pPr>
              <a:spcBef>
                <a:spcPts val="0"/>
              </a:spcBef>
              <a:buNone/>
            </a:pPr>
            <a:r>
              <a:rPr lang="en-US" sz="3000" dirty="0"/>
              <a:t>1. He would be tempted.</a:t>
            </a:r>
          </a:p>
          <a:p>
            <a:pPr lvl="1">
              <a:spcBef>
                <a:spcPts val="0"/>
              </a:spcBef>
              <a:buNone/>
            </a:pPr>
            <a:r>
              <a:rPr lang="en-US" sz="2600" dirty="0"/>
              <a:t>Overconfident:</a:t>
            </a:r>
          </a:p>
          <a:p>
            <a:pPr lvl="1">
              <a:spcBef>
                <a:spcPts val="0"/>
              </a:spcBef>
            </a:pPr>
            <a:r>
              <a:rPr lang="en-US" sz="2600" dirty="0"/>
              <a:t>Matthew 26:33,</a:t>
            </a:r>
            <a:r>
              <a:rPr lang="en-US" sz="2600" i="1" dirty="0"/>
              <a:t> “If all shall be offended in thee, I will never be offended.”</a:t>
            </a:r>
          </a:p>
          <a:p>
            <a:pPr lvl="1">
              <a:spcBef>
                <a:spcPts val="0"/>
              </a:spcBef>
            </a:pPr>
            <a:r>
              <a:rPr lang="en-US" sz="2600" dirty="0"/>
              <a:t>Luke 22:33, </a:t>
            </a:r>
            <a:r>
              <a:rPr lang="en-US" sz="2600" i="1" dirty="0"/>
              <a:t>“And he said unto him, Lord, with thee I am ready to go both to prison and to death.”</a:t>
            </a:r>
          </a:p>
          <a:p>
            <a:pPr lvl="1">
              <a:spcBef>
                <a:spcPts val="0"/>
              </a:spcBef>
            </a:pPr>
            <a:r>
              <a:rPr lang="en-US" sz="2600" dirty="0"/>
              <a:t>Jesus prayed for him.</a:t>
            </a:r>
          </a:p>
          <a:p>
            <a:pPr marL="596646" indent="-514350">
              <a:spcBef>
                <a:spcPts val="0"/>
              </a:spcBef>
              <a:buNone/>
            </a:pPr>
            <a:endParaRPr lang="en-US" sz="3000" i="1" dirty="0"/>
          </a:p>
          <a:p>
            <a:pPr marL="596646" indent="-514350">
              <a:spcBef>
                <a:spcPts val="0"/>
              </a:spcBef>
              <a:buNone/>
            </a:pPr>
            <a:r>
              <a:rPr lang="en-US" sz="3000" dirty="0"/>
              <a:t>2. He would yield to the temptation before morning.</a:t>
            </a:r>
          </a:p>
          <a:p>
            <a:pPr marL="596646" indent="-514350">
              <a:spcBef>
                <a:spcPts val="0"/>
              </a:spcBef>
              <a:buNone/>
            </a:pPr>
            <a:r>
              <a:rPr lang="en-US" sz="3000" dirty="0"/>
              <a:t>3. He would be restored.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j-ea"/>
                <a:cs typeface="+mj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j-ea"/>
              <a:cs typeface="+mj-cs"/>
            </a:endParaRPr>
          </a:p>
        </p:txBody>
      </p:sp>
      <p:sp>
        <p:nvSpPr>
          <p:cNvPr id="5" name="Title 3"/>
          <p:cNvSpPr>
            <a:spLocks noGrp="1"/>
          </p:cNvSpPr>
          <p:nvPr>
            <p:ph type="title"/>
          </p:nvPr>
        </p:nvSpPr>
        <p:spPr>
          <a:xfrm>
            <a:off x="457200" y="663585"/>
            <a:ext cx="82296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Thursday – The Passover Meal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211683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b="1" dirty="0"/>
              <a:t>The Institution of </a:t>
            </a:r>
            <a:r>
              <a:rPr lang="en-US" b="1" u="sng" dirty="0"/>
              <a:t>the Lord’s Supper</a:t>
            </a:r>
            <a:r>
              <a:rPr lang="en-US" b="1" dirty="0"/>
              <a:t>.</a:t>
            </a:r>
            <a:br>
              <a:rPr lang="en-US" b="1" dirty="0"/>
            </a:br>
            <a:r>
              <a:rPr lang="en-US" b="1" dirty="0"/>
              <a:t>Matthew 26:26-29; Mark 14:22-25; *Luke 22:19-20; </a:t>
            </a:r>
            <a:br>
              <a:rPr lang="en-US" b="1" dirty="0"/>
            </a:br>
            <a:r>
              <a:rPr lang="en-US" b="1" dirty="0"/>
              <a:t>cf. 1 Corinthians 11:23-26</a:t>
            </a:r>
          </a:p>
          <a:p>
            <a:pPr>
              <a:buNone/>
            </a:pPr>
            <a:r>
              <a:rPr lang="en-US" sz="3600" i="1" dirty="0"/>
              <a:t>“</a:t>
            </a:r>
            <a:r>
              <a:rPr lang="en-US" sz="3600" b="1" i="1" dirty="0"/>
              <a:t>This do in remembrance of me</a:t>
            </a:r>
            <a:r>
              <a:rPr lang="en-US" sz="3600" i="1" dirty="0"/>
              <a:t>.”</a:t>
            </a:r>
            <a:endParaRPr lang="en-US" sz="3600" dirty="0"/>
          </a:p>
          <a:p>
            <a:r>
              <a:rPr lang="en-US" sz="3200" dirty="0"/>
              <a:t>Remember His death. Matthew 26:28</a:t>
            </a:r>
          </a:p>
          <a:p>
            <a:r>
              <a:rPr lang="en-US" sz="3200" dirty="0"/>
              <a:t>Remember His love. Romans 5:8</a:t>
            </a:r>
          </a:p>
          <a:p>
            <a:r>
              <a:rPr lang="en-US" sz="3200" dirty="0"/>
              <a:t>Remember the horror of sin. Romans 6:23; </a:t>
            </a:r>
            <a:br>
              <a:rPr lang="en-US" sz="3200" dirty="0"/>
            </a:br>
            <a:r>
              <a:rPr lang="en-US" sz="3200" dirty="0"/>
              <a:t>Hebrews 9:22; 10:1ff</a:t>
            </a:r>
          </a:p>
          <a:p>
            <a:pPr lvl="1"/>
            <a:r>
              <a:rPr lang="en-US" sz="3200" dirty="0"/>
              <a:t>Makes the new covenant possible. Hebrews 9:16</a:t>
            </a:r>
          </a:p>
          <a:p>
            <a:pPr lvl="1"/>
            <a:r>
              <a:rPr lang="en-US" sz="3200" dirty="0"/>
              <a:t>Makes remission possible. Ephesians 1:7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j-ea"/>
                <a:cs typeface="+mj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j-ea"/>
              <a:cs typeface="+mj-cs"/>
            </a:endParaRPr>
          </a:p>
        </p:txBody>
      </p:sp>
      <p:sp>
        <p:nvSpPr>
          <p:cNvPr id="5" name="Title 3"/>
          <p:cNvSpPr>
            <a:spLocks noGrp="1"/>
          </p:cNvSpPr>
          <p:nvPr>
            <p:ph type="title"/>
          </p:nvPr>
        </p:nvSpPr>
        <p:spPr>
          <a:xfrm>
            <a:off x="457200" y="663585"/>
            <a:ext cx="82296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Thursday – The Passover Meal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421</Words>
  <Application>Microsoft Office PowerPoint</Application>
  <PresentationFormat>On-screen Show (4:3)</PresentationFormat>
  <Paragraphs>44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Franklin Gothic Book</vt:lpstr>
      <vt:lpstr>Lucida Sans Unicode</vt:lpstr>
      <vt:lpstr>Perpetua</vt:lpstr>
      <vt:lpstr>Wingdings</vt:lpstr>
      <vt:lpstr>Wingdings 2</vt:lpstr>
      <vt:lpstr>1_Theme10</vt:lpstr>
      <vt:lpstr>The Last Week Of Jesus’ Life (Wednesday and Thursday)</vt:lpstr>
      <vt:lpstr>Thursday – The Passover Meal </vt:lpstr>
      <vt:lpstr>Thursday – The Passover Meal </vt:lpstr>
      <vt:lpstr>Thursday – The Passover Meal </vt:lpstr>
      <vt:lpstr>Thursday – The Passover Meal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Last Week  Of Jesus’ Life (Wednesday and Thursday)</dc:title>
  <dc:creator>mgalloway2715@gmail.com</dc:creator>
  <cp:lastModifiedBy>Richard Lidh</cp:lastModifiedBy>
  <cp:revision>8</cp:revision>
  <cp:lastPrinted>2022-09-03T04:44:21Z</cp:lastPrinted>
  <dcterms:created xsi:type="dcterms:W3CDTF">2022-08-31T19:55:47Z</dcterms:created>
  <dcterms:modified xsi:type="dcterms:W3CDTF">2022-09-03T04:44:38Z</dcterms:modified>
</cp:coreProperties>
</file>